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veat" panose="020B0604020202020204" charset="0"/>
      <p:regular r:id="rId9"/>
      <p:bold r:id="rId10"/>
    </p:embeddedFont>
    <p:embeddedFont>
      <p:font typeface="Barlow Condensed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570eb9a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570eb9a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570eb9a9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570eb9a9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570eb9a9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570eb9a9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570eb9a9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570eb9a9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570eb9a9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570eb9a9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DF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43875"/>
            <a:ext cx="50292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veat"/>
                <a:ea typeface="Caveat"/>
                <a:cs typeface="Caveat"/>
                <a:sym typeface="Caveat"/>
              </a:rPr>
              <a:t>National Bullying Prevention Month</a:t>
            </a:r>
            <a:endParaRPr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604100" y="2296475"/>
            <a:ext cx="2444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October, 2020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938" y="3947425"/>
            <a:ext cx="473121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150" y="1616550"/>
            <a:ext cx="1910400" cy="19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descr="SRVUSD_logo_final transparen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5425" y="4388475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DFC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2275" y="2373750"/>
            <a:ext cx="1872476" cy="2496624"/>
          </a:xfrm>
          <a:prstGeom prst="rect">
            <a:avLst/>
          </a:prstGeom>
          <a:noFill/>
          <a:ln w="28575" cap="flat" cmpd="sng">
            <a:solidFill>
              <a:srgbClr val="C1472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" name="Google Shape;64;p14"/>
          <p:cNvSpPr txBox="1"/>
          <p:nvPr/>
        </p:nvSpPr>
        <p:spPr>
          <a:xfrm>
            <a:off x="478275" y="1556200"/>
            <a:ext cx="39600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veat"/>
                <a:ea typeface="Caveat"/>
                <a:cs typeface="Caveat"/>
                <a:sym typeface="Caveat"/>
              </a:rPr>
              <a:t>Hate, bias, and passivity toward harm to others all thrive on a lack of knowledge.  We stand up for one another when we get more informed about fellow human beings and the world.</a:t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10350" y="2807600"/>
            <a:ext cx="30000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Mica Pollock</a:t>
            </a:r>
            <a:endParaRPr/>
          </a:p>
        </p:txBody>
      </p:sp>
      <p:pic>
        <p:nvPicPr>
          <p:cNvPr id="66" name="Google Shape;66;p14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5750" y="4403300"/>
            <a:ext cx="580123" cy="58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2050" y="281051"/>
            <a:ext cx="2354998" cy="1766248"/>
          </a:xfrm>
          <a:prstGeom prst="rect">
            <a:avLst/>
          </a:prstGeom>
          <a:noFill/>
          <a:ln w="28575" cap="flat" cmpd="sng">
            <a:solidFill>
              <a:srgbClr val="C1472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" name="Google Shape;68;p14"/>
          <p:cNvSpPr txBox="1"/>
          <p:nvPr/>
        </p:nvSpPr>
        <p:spPr>
          <a:xfrm>
            <a:off x="8007750" y="2116575"/>
            <a:ext cx="819300" cy="3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Barlow Condensed"/>
                <a:ea typeface="Barlow Condensed"/>
                <a:cs typeface="Barlow Condensed"/>
                <a:sym typeface="Barlow Condensed"/>
              </a:rPr>
              <a:t>IHMS Jaguars</a:t>
            </a:r>
            <a:endParaRPr sz="10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572000" y="4534075"/>
            <a:ext cx="879900" cy="3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DVHS Wildcats</a:t>
            </a:r>
            <a:endParaRPr sz="10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DFC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veat"/>
                <a:ea typeface="Caveat"/>
                <a:cs typeface="Caveat"/>
                <a:sym typeface="Caveat"/>
              </a:rPr>
              <a:t>Stomp Out Bullying</a:t>
            </a:r>
            <a:endParaRPr sz="36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4832400" y="10762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Caveat"/>
                <a:ea typeface="Caveat"/>
                <a:cs typeface="Caveat"/>
                <a:sym typeface="Caveat"/>
              </a:rPr>
              <a:t>Monday, October 5th 2020</a:t>
            </a: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/>
            </a:r>
            <a:b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#BlueUp - World Day of Bullying Prevention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latin typeface="Caveat"/>
                <a:ea typeface="Caveat"/>
                <a:cs typeface="Caveat"/>
                <a:sym typeface="Caveat"/>
              </a:rPr>
              <a:t>Week of October 5th</a:t>
            </a: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/>
            </a:r>
            <a:b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Make friends with someone you don’t know at school</a:t>
            </a:r>
            <a:b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Challenge others to be kind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latin typeface="Caveat"/>
                <a:ea typeface="Caveat"/>
                <a:cs typeface="Caveat"/>
                <a:sym typeface="Caveat"/>
              </a:rPr>
              <a:t>Week of October 12th</a:t>
            </a: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/>
            </a:r>
            <a:b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STAND UP for Others Week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latin typeface="Caveat"/>
                <a:ea typeface="Caveat"/>
                <a:cs typeface="Caveat"/>
                <a:sym typeface="Caveat"/>
              </a:rPr>
              <a:t>Week of October 19th</a:t>
            </a: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/>
            </a:r>
            <a:b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#HereForYou &amp; #NoOneEatsAlone - Week of Inclusion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W</a:t>
            </a:r>
            <a:r>
              <a:rPr lang="en" sz="1600" b="1">
                <a:latin typeface="Caveat"/>
                <a:ea typeface="Caveat"/>
                <a:cs typeface="Caveat"/>
                <a:sym typeface="Caveat"/>
              </a:rPr>
              <a:t>eek of October 26th</a:t>
            </a: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/>
            </a:r>
            <a:b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Start the week with conversations amongst your peers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550" y="1438575"/>
            <a:ext cx="2844200" cy="284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4575" y="44636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DFC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veat"/>
                <a:ea typeface="Caveat"/>
                <a:cs typeface="Caveat"/>
                <a:sym typeface="Caveat"/>
              </a:rPr>
              <a:t>Pacer’s National Bullying Prevention Month</a:t>
            </a:r>
            <a:endParaRPr sz="36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2"/>
          </p:nvPr>
        </p:nvSpPr>
        <p:spPr>
          <a:xfrm>
            <a:off x="311700" y="1878125"/>
            <a:ext cx="3999900" cy="28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A Month Long Event to Prevent Childhood Bullying and Promote Kindness, Acceptance, and Inclusion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Choose Kindness, Acceptance, and Inclusion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#UnityDay2020 - October 21, 2020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800" y="1878114"/>
            <a:ext cx="4159199" cy="2337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4075" y="43874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DF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veat"/>
                <a:ea typeface="Caveat"/>
                <a:cs typeface="Caveat"/>
                <a:sym typeface="Caveat"/>
              </a:rPr>
              <a:t>Neil Armstrong Elementary </a:t>
            </a:r>
            <a:endParaRPr sz="3600" b="1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Neil Armstrong Eagles participate in #UnityDay, 2019.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600" y="1904225"/>
            <a:ext cx="3756050" cy="2817050"/>
          </a:xfrm>
          <a:prstGeom prst="rect">
            <a:avLst/>
          </a:prstGeom>
          <a:noFill/>
          <a:ln w="28575" cap="flat" cmpd="sng">
            <a:solidFill>
              <a:srgbClr val="C1472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8675" y="1904226"/>
            <a:ext cx="3756085" cy="2817049"/>
          </a:xfrm>
          <a:prstGeom prst="rect">
            <a:avLst/>
          </a:prstGeom>
          <a:noFill/>
          <a:ln w="28575" cap="flat" cmpd="sng">
            <a:solidFill>
              <a:srgbClr val="C1472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4" name="Google Shape;94;p17" descr="SRVUSD_logo_final transparent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4075" y="4387450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DFC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363" y="783240"/>
            <a:ext cx="4471275" cy="3577025"/>
          </a:xfrm>
          <a:prstGeom prst="rect">
            <a:avLst/>
          </a:prstGeom>
          <a:noFill/>
          <a:ln w="28575" cap="flat" cmpd="sng">
            <a:solidFill>
              <a:srgbClr val="C1472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8" descr="SRVUSD_logo_final transparent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3725" y="4387475"/>
            <a:ext cx="580123" cy="58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On-screen Show (16:9)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Caveat</vt:lpstr>
      <vt:lpstr>Barlow Condensed</vt:lpstr>
      <vt:lpstr>Arial</vt:lpstr>
      <vt:lpstr>Simple Light</vt:lpstr>
      <vt:lpstr>National Bullying Prevention Month</vt:lpstr>
      <vt:lpstr>PowerPoint Presentation</vt:lpstr>
      <vt:lpstr>Stomp Out Bullying</vt:lpstr>
      <vt:lpstr>Pacer’s National Bullying Prevention Month</vt:lpstr>
      <vt:lpstr>Neil Armstrong Elementary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Bullying Prevention Month</dc:title>
  <dc:creator>Fischer, Cindy [EC]</dc:creator>
  <cp:lastModifiedBy>Fischer, Cindy [EC]</cp:lastModifiedBy>
  <cp:revision>1</cp:revision>
  <dcterms:modified xsi:type="dcterms:W3CDTF">2020-09-11T19:29:38Z</dcterms:modified>
</cp:coreProperties>
</file>